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72" r:id="rId1"/>
  </p:sldMasterIdLst>
  <p:notesMasterIdLst>
    <p:notesMasterId r:id="rId7"/>
  </p:notesMasterIdLst>
  <p:sldIdLst>
    <p:sldId id="256" r:id="rId2"/>
    <p:sldId id="788" r:id="rId3"/>
    <p:sldId id="790" r:id="rId4"/>
    <p:sldId id="798" r:id="rId5"/>
    <p:sldId id="794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3F3F3F"/>
    <a:srgbClr val="98002E"/>
    <a:srgbClr val="960001"/>
    <a:srgbClr val="960000"/>
    <a:srgbClr val="FFB9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295" autoAdjust="0"/>
    <p:restoredTop sz="97882"/>
  </p:normalViewPr>
  <p:slideViewPr>
    <p:cSldViewPr snapToGrid="0" snapToObjects="1">
      <p:cViewPr varScale="1">
        <p:scale>
          <a:sx n="163" d="100"/>
          <a:sy n="163" d="100"/>
        </p:scale>
        <p:origin x="1124" y="11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A5FA2B-D19C-B244-AB1C-AAAD97B5D45C}" type="datetimeFigureOut">
              <a:rPr lang="en-US" smtClean="0"/>
              <a:t>2/12/2024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A52E7F-14FA-1A49-8B8A-ECE512498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801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weekly update for the time period up to 2</a:t>
            </a:r>
            <a:r>
              <a:rPr lang="en-US" baseline="30000" dirty="0"/>
              <a:t>nd</a:t>
            </a:r>
            <a:r>
              <a:rPr lang="en-US" dirty="0"/>
              <a:t> of February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52E7F-14FA-1A49-8B8A-ECE5124983C9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449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I am </a:t>
            </a:r>
            <a:r>
              <a:rPr lang="en-US" dirty="0" err="1"/>
              <a:t>gonna</a:t>
            </a:r>
            <a:r>
              <a:rPr lang="en-US" dirty="0"/>
              <a:t> be mainly focusing on the production campaign carried to reconstruction over cosmic data. </a:t>
            </a:r>
          </a:p>
          <a:p>
            <a:r>
              <a:rPr lang="en-US" dirty="0"/>
              <a:t>In this talk I would like to outline: </a:t>
            </a:r>
          </a:p>
          <a:p>
            <a:pPr marL="228600" indent="-228600">
              <a:buAutoNum type="arabicPeriod"/>
            </a:pPr>
            <a:r>
              <a:rPr lang="en-US" dirty="0"/>
              <a:t>the selection criteria used to select files for reconstruction. </a:t>
            </a:r>
          </a:p>
          <a:p>
            <a:pPr marL="228600" indent="-228600">
              <a:buAutoNum type="arabicPeriod"/>
            </a:pPr>
            <a:r>
              <a:rPr lang="en-US" dirty="0"/>
              <a:t>Current progress we have made so far, </a:t>
            </a:r>
          </a:p>
          <a:p>
            <a:pPr marL="228600" indent="-228600">
              <a:buAutoNum type="arabicPeriod"/>
            </a:pPr>
            <a:r>
              <a:rPr lang="en-US" dirty="0"/>
              <a:t>Results obtained during </a:t>
            </a:r>
            <a:r>
              <a:rPr lang="en-US" dirty="0" err="1"/>
              <a:t>reonstruction</a:t>
            </a: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The challenges I am facing when running reconstruction</a:t>
            </a:r>
          </a:p>
          <a:p>
            <a:pPr marL="228600" indent="-228600">
              <a:buAutoNum type="arabicPeriod"/>
            </a:pPr>
            <a:r>
              <a:rPr lang="en-US" dirty="0"/>
              <a:t>The next steps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I already shared newly reconstructed dataset of 400 files to proceed efficiency study. I believe 400 files is a reasonable sample to proceed to preliminary efficiency study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52E7F-14FA-1A49-8B8A-ECE5124983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379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talk about </a:t>
            </a:r>
            <a:r>
              <a:rPr lang="en-US" dirty="0" err="1"/>
              <a:t>NOvA</a:t>
            </a:r>
            <a:r>
              <a:rPr lang="en-US" dirty="0"/>
              <a:t> experiment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52E7F-14FA-1A49-8B8A-ECE5124983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338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151072-E1BE-BD25-5351-9667E2033C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1760616-B345-7EB5-28CD-BE4D79D97D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412434-F09D-46CA-CB7D-27D0946117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talk about </a:t>
            </a:r>
            <a:r>
              <a:rPr lang="en-US" dirty="0" err="1"/>
              <a:t>NOvA</a:t>
            </a:r>
            <a:r>
              <a:rPr lang="en-US" dirty="0"/>
              <a:t> experiment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536A3-0CCC-B152-E911-B97582FA25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52E7F-14FA-1A49-8B8A-ECE5124983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8020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talk about </a:t>
            </a:r>
            <a:r>
              <a:rPr lang="en-US" dirty="0" err="1"/>
              <a:t>NOvA</a:t>
            </a:r>
            <a:r>
              <a:rPr lang="en-US" dirty="0"/>
              <a:t> experiment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52E7F-14FA-1A49-8B8A-ECE5124983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542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042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199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407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759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799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692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617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339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04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647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089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Jun-21-2021                                                             Chatura Kuruppu                                                                     University of South Carolina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31187E-2E42-3E46-813D-292529815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201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ishay.com/docs/31011/rcwp.pdf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chatuu/e1039-Target-Insert-Labview/tree/main" TargetMode="External"/><Relationship Id="rId4" Type="http://schemas.openxmlformats.org/officeDocument/2006/relationships/hyperlink" Target="https://twist.phys.virginia.edu/work/Drell-Yan/Manuals/CernoxInstallation.pdf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853" y="238279"/>
            <a:ext cx="9736996" cy="954743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sz="3100" b="1" dirty="0">
                <a:latin typeface="Arial" charset="0"/>
                <a:ea typeface="Arial" charset="0"/>
                <a:cs typeface="Arial" charset="0"/>
              </a:rPr>
              <a:t>Temperature monitoring VI development using </a:t>
            </a:r>
            <a:r>
              <a:rPr lang="en-US" sz="3100" b="1" dirty="0" err="1">
                <a:latin typeface="Arial" charset="0"/>
                <a:ea typeface="Arial" charset="0"/>
                <a:cs typeface="Arial" charset="0"/>
              </a:rPr>
              <a:t>Labview</a:t>
            </a:r>
            <a:br>
              <a:rPr lang="en-US" sz="3100" b="1" dirty="0">
                <a:latin typeface="Arial" charset="0"/>
                <a:ea typeface="Arial" charset="0"/>
                <a:cs typeface="Arial" charset="0"/>
              </a:rPr>
            </a:br>
            <a:r>
              <a:rPr lang="en-US" sz="3100" b="1" dirty="0">
                <a:latin typeface="Arial" charset="0"/>
                <a:ea typeface="Arial" charset="0"/>
                <a:cs typeface="Arial" charset="0"/>
              </a:rPr>
              <a:t>for Target Insert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B5D5967-BA2C-B74E-8643-39E8FF59E9FB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98002E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15" name="Footer Placeholder 10">
            <a:extLst>
              <a:ext uri="{FF2B5EF4-FFF2-40B4-BE49-F238E27FC236}">
                <a16:creationId xmlns:a16="http://schemas.microsoft.com/office/drawing/2014/main" id="{0A11BFB4-EAF5-A44C-8DD8-5B00C99E5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8720" y="6489002"/>
            <a:ext cx="11763280" cy="365125"/>
          </a:xfrm>
        </p:spPr>
        <p:txBody>
          <a:bodyPr/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Chatura Kuruppu                     	  	New Mexico State University			February 12 2024             		 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C0D391-E978-394B-8E69-C068EC159D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6557" y="5687879"/>
            <a:ext cx="2966884" cy="498013"/>
          </a:xfrm>
          <a:prstGeom prst="rect">
            <a:avLst/>
          </a:prstGeom>
        </p:spPr>
      </p:pic>
      <p:pic>
        <p:nvPicPr>
          <p:cNvPr id="1027" name="Picture 3" descr="New Mexico State University — Regional Admissions Counselors of California">
            <a:extLst>
              <a:ext uri="{FF2B5EF4-FFF2-40B4-BE49-F238E27FC236}">
                <a16:creationId xmlns:a16="http://schemas.microsoft.com/office/drawing/2014/main" id="{0AC1FE75-B3B3-A016-0A7B-45C47D2D69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67" y="4233377"/>
            <a:ext cx="2221405" cy="2221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pinQuest: Putting together the proton spin puzzle">
            <a:extLst>
              <a:ext uri="{FF2B5EF4-FFF2-40B4-BE49-F238E27FC236}">
                <a16:creationId xmlns:a16="http://schemas.microsoft.com/office/drawing/2014/main" id="{15662ECB-73D9-D6E7-DF49-19477ADEB2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07103" y="-10243070"/>
            <a:ext cx="3254721" cy="2165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diagram of a graph&#10;&#10;Description automatically generated">
            <a:extLst>
              <a:ext uri="{FF2B5EF4-FFF2-40B4-BE49-F238E27FC236}">
                <a16:creationId xmlns:a16="http://schemas.microsoft.com/office/drawing/2014/main" id="{C9C41F56-DF21-7F8E-585C-5CA9EBA425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3015" y="4316385"/>
            <a:ext cx="2118076" cy="2118076"/>
          </a:xfrm>
          <a:prstGeom prst="rect">
            <a:avLst/>
          </a:prstGeom>
        </p:spPr>
      </p:pic>
      <p:pic>
        <p:nvPicPr>
          <p:cNvPr id="6" name="Picture 5" descr="A close-up of several tubes&#10;&#10;Description automatically generated">
            <a:extLst>
              <a:ext uri="{FF2B5EF4-FFF2-40B4-BE49-F238E27FC236}">
                <a16:creationId xmlns:a16="http://schemas.microsoft.com/office/drawing/2014/main" id="{17C8EE24-E306-D84B-1516-83E3DCA128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3719" y="1293627"/>
            <a:ext cx="3912054" cy="2934041"/>
          </a:xfrm>
          <a:prstGeom prst="rect">
            <a:avLst/>
          </a:prstGeom>
        </p:spPr>
      </p:pic>
      <p:pic>
        <p:nvPicPr>
          <p:cNvPr id="8" name="Picture 7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30C19EFE-703F-9526-BE5C-FD0C05AD66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95552" y="1293627"/>
            <a:ext cx="6515595" cy="2939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244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987BC71C-9E83-6B45-95E0-43FD8283E919}"/>
              </a:ext>
            </a:extLst>
          </p:cNvPr>
          <p:cNvSpPr txBox="1">
            <a:spLocks/>
          </p:cNvSpPr>
          <p:nvPr/>
        </p:nvSpPr>
        <p:spPr>
          <a:xfrm>
            <a:off x="109782" y="0"/>
            <a:ext cx="10515600" cy="7653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9800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Assigned Task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AEB5EE7-ACB7-1349-A82D-F6B4B395EF20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98002E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0AC8A7A-E2D5-27C5-4047-FCA4096FBA65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98002E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686FD3BA-82C1-3C01-82A2-F423D4E9A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8720" y="6489002"/>
            <a:ext cx="11763280" cy="365125"/>
          </a:xfrm>
        </p:spPr>
        <p:txBody>
          <a:bodyPr/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Chatura Kuruppu                     	  	New Mexico State University			February 12 2024                             01             		 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F1BBDF-4C11-5041-842B-C9309A72F379}"/>
              </a:ext>
            </a:extLst>
          </p:cNvPr>
          <p:cNvSpPr txBox="1"/>
          <p:nvPr/>
        </p:nvSpPr>
        <p:spPr>
          <a:xfrm>
            <a:off x="428720" y="1043609"/>
            <a:ext cx="10196662" cy="8125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Create a </a:t>
            </a:r>
            <a:r>
              <a:rPr lang="en-US" dirty="0" err="1"/>
              <a:t>Labview</a:t>
            </a:r>
            <a:r>
              <a:rPr lang="en-US" dirty="0"/>
              <a:t> VI to plot the readout of the “Lake Shore Model 218”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Output interface Serial Port with RS-232 protocol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Number of channels to read: 8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Temperature sensor model:</a:t>
            </a:r>
          </a:p>
          <a:p>
            <a:pPr marL="800100" lvl="1" indent="-342900">
              <a:lnSpc>
                <a:spcPct val="200000"/>
              </a:lnSpc>
              <a:buFont typeface="+mj-lt"/>
              <a:buAutoNum type="alphaLcParenR"/>
            </a:pPr>
            <a:r>
              <a:rPr lang="en-US" b="0" i="0" dirty="0">
                <a:solidFill>
                  <a:srgbClr val="172B4D"/>
                </a:solidFill>
                <a:effectLst/>
                <a:latin typeface="-apple-system"/>
              </a:rPr>
              <a:t>Vishay RCWP, 1K Ohm Chip Resistor</a:t>
            </a:r>
            <a:r>
              <a:rPr lang="en-US" dirty="0">
                <a:solidFill>
                  <a:srgbClr val="172B4D"/>
                </a:solidFill>
                <a:latin typeface="-apple-system"/>
              </a:rPr>
              <a:t>: </a:t>
            </a:r>
            <a:r>
              <a:rPr lang="en-US" b="0" i="0" dirty="0">
                <a:solidFill>
                  <a:srgbClr val="172B4D"/>
                </a:solidFill>
                <a:effectLst/>
                <a:latin typeface="-apple-system"/>
              </a:rPr>
              <a:t> </a:t>
            </a:r>
            <a:r>
              <a:rPr lang="en-US" b="0" i="0" dirty="0">
                <a:solidFill>
                  <a:srgbClr val="0052CC"/>
                </a:solidFill>
                <a:effectLst/>
                <a:latin typeface="-apple-system"/>
                <a:hlinkClick r:id="rId3"/>
              </a:rPr>
              <a:t>http://www.vishay.com/docs/31011/rcwp.pdf</a:t>
            </a:r>
            <a:endParaRPr lang="en-US" dirty="0">
              <a:solidFill>
                <a:srgbClr val="172B4D"/>
              </a:solidFill>
              <a:latin typeface="-apple-system"/>
            </a:endParaRPr>
          </a:p>
          <a:p>
            <a:pPr marL="800100" lvl="1" indent="-342900">
              <a:lnSpc>
                <a:spcPct val="200000"/>
              </a:lnSpc>
              <a:buFont typeface="+mj-lt"/>
              <a:buAutoNum type="alphaLcParenR"/>
            </a:pPr>
            <a:r>
              <a:rPr lang="en-US" b="0" i="0" dirty="0" err="1">
                <a:solidFill>
                  <a:srgbClr val="172B4D"/>
                </a:solidFill>
                <a:effectLst/>
                <a:latin typeface="-apple-system"/>
              </a:rPr>
              <a:t>Cernox</a:t>
            </a:r>
            <a:r>
              <a:rPr lang="en-US" b="0" i="0" dirty="0">
                <a:solidFill>
                  <a:srgbClr val="172B4D"/>
                </a:solidFill>
                <a:effectLst/>
                <a:latin typeface="-apple-system"/>
              </a:rPr>
              <a:t> sensor: </a:t>
            </a:r>
            <a:r>
              <a:rPr lang="en-US" b="0" i="0" dirty="0">
                <a:solidFill>
                  <a:srgbClr val="0052CC"/>
                </a:solidFill>
                <a:effectLst/>
                <a:latin typeface="-apple-system"/>
                <a:hlinkClick r:id="rId4"/>
              </a:rPr>
              <a:t>https://twist.phys.virginia.edu/work/Drell-Yan/Manuals/CernoxInstallation.pdf</a:t>
            </a:r>
            <a:endParaRPr lang="en-US" b="0" i="0" dirty="0">
              <a:solidFill>
                <a:srgbClr val="0052CC"/>
              </a:solidFill>
              <a:effectLst/>
              <a:latin typeface="-apple-system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Already created </a:t>
            </a:r>
            <a:r>
              <a:rPr lang="en-US" dirty="0" err="1"/>
              <a:t>github</a:t>
            </a:r>
            <a:r>
              <a:rPr lang="en-US" dirty="0"/>
              <a:t> repository for version tracking and sharing my contributions:</a:t>
            </a:r>
          </a:p>
          <a:p>
            <a:pPr marL="800100" lvl="1" indent="-342900">
              <a:lnSpc>
                <a:spcPct val="200000"/>
              </a:lnSpc>
              <a:buFont typeface="+mj-lt"/>
              <a:buAutoNum type="alphaLcParenR"/>
            </a:pPr>
            <a:r>
              <a:rPr lang="en-US" dirty="0">
                <a:hlinkClick r:id="rId5"/>
              </a:rPr>
              <a:t>https://github.com/chatuu/e1039-Target-Insert-Labview/tree/main</a:t>
            </a:r>
            <a:endParaRPr lang="en-US" dirty="0"/>
          </a:p>
          <a:p>
            <a:pPr lvl="1">
              <a:lnSpc>
                <a:spcPct val="200000"/>
              </a:lnSpc>
            </a:pPr>
            <a:r>
              <a:rPr lang="en-US" dirty="0"/>
              <a:t> </a:t>
            </a:r>
            <a:endParaRPr lang="en-US" b="0" i="0" dirty="0">
              <a:solidFill>
                <a:srgbClr val="172B4D"/>
              </a:solidFill>
              <a:effectLst/>
              <a:latin typeface="-apple-system"/>
            </a:endParaRPr>
          </a:p>
          <a:p>
            <a:pPr marL="800100" lvl="1" indent="-342900">
              <a:lnSpc>
                <a:spcPct val="200000"/>
              </a:lnSpc>
              <a:buFont typeface="+mj-lt"/>
              <a:buAutoNum type="alphaLcParenR"/>
            </a:pP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/>
          </a:p>
          <a:p>
            <a:pPr marL="800100" lvl="1" indent="-342900">
              <a:lnSpc>
                <a:spcPct val="150000"/>
              </a:lnSpc>
              <a:buFont typeface="+mj-lt"/>
              <a:buAutoNum type="alphaLcParenR"/>
            </a:pP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1257300" lvl="2" indent="-342900">
              <a:buFont typeface="+mj-lt"/>
              <a:buAutoNum type="arabicPeriod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74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987BC71C-9E83-6B45-95E0-43FD8283E919}"/>
              </a:ext>
            </a:extLst>
          </p:cNvPr>
          <p:cNvSpPr txBox="1">
            <a:spLocks/>
          </p:cNvSpPr>
          <p:nvPr/>
        </p:nvSpPr>
        <p:spPr>
          <a:xfrm>
            <a:off x="109782" y="0"/>
            <a:ext cx="10515600" cy="7653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9800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Progress (VI: Front Panel)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AEB5EE7-ACB7-1349-A82D-F6B4B395EF20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98002E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0AC8A7A-E2D5-27C5-4047-FCA4096FBA65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98002E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686FD3BA-82C1-3C01-82A2-F423D4E9A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8720" y="6489002"/>
            <a:ext cx="11763280" cy="365125"/>
          </a:xfrm>
        </p:spPr>
        <p:txBody>
          <a:bodyPr/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Chatura Kuruppu                     	  	New Mexico State University			February 12 2024                             02             		   </a:t>
            </a:r>
          </a:p>
        </p:txBody>
      </p:sp>
      <p:pic>
        <p:nvPicPr>
          <p:cNvPr id="10" name="Picture 9" descr="A screenshot of a video player&#10;&#10;Description automatically generated">
            <a:extLst>
              <a:ext uri="{FF2B5EF4-FFF2-40B4-BE49-F238E27FC236}">
                <a16:creationId xmlns:a16="http://schemas.microsoft.com/office/drawing/2014/main" id="{8DF78D88-D19F-52C6-3F20-AFA32B9AD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17782"/>
            <a:ext cx="12207498" cy="5767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064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8C2237-816B-5928-DDB3-F71C90DBC1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8771B088-58BA-65FD-10D0-9D2D33D2C63A}"/>
              </a:ext>
            </a:extLst>
          </p:cNvPr>
          <p:cNvSpPr txBox="1">
            <a:spLocks/>
          </p:cNvSpPr>
          <p:nvPr/>
        </p:nvSpPr>
        <p:spPr>
          <a:xfrm>
            <a:off x="109782" y="0"/>
            <a:ext cx="10515600" cy="7653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9800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Current Progress (VI: Block Diagram)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D6EDC0E-A1A3-6FAA-4B9D-34314C1737BD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98002E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483D1CF-66DC-C662-0E95-F41AC16DCDCB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98002E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1579D5AE-2AEE-6A6B-ADE0-B732C5299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8720" y="6489002"/>
            <a:ext cx="11763280" cy="365125"/>
          </a:xfrm>
        </p:spPr>
        <p:txBody>
          <a:bodyPr/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Chatura Kuruppu                     	  	New Mexico State University			February 12 2024                             03             		   </a:t>
            </a:r>
          </a:p>
        </p:txBody>
      </p:sp>
      <p:pic>
        <p:nvPicPr>
          <p:cNvPr id="6" name="Picture 5" descr="A computer screen with a diagram&#10;&#10;Description automatically generated">
            <a:extLst>
              <a:ext uri="{FF2B5EF4-FFF2-40B4-BE49-F238E27FC236}">
                <a16:creationId xmlns:a16="http://schemas.microsoft.com/office/drawing/2014/main" id="{81C6AD06-5366-9B16-145D-2B9C6C8207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94" y="765313"/>
            <a:ext cx="12192000" cy="4203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41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987BC71C-9E83-6B45-95E0-43FD8283E919}"/>
              </a:ext>
            </a:extLst>
          </p:cNvPr>
          <p:cNvSpPr txBox="1">
            <a:spLocks/>
          </p:cNvSpPr>
          <p:nvPr/>
        </p:nvSpPr>
        <p:spPr>
          <a:xfrm>
            <a:off x="109782" y="0"/>
            <a:ext cx="10515600" cy="7653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b="1" dirty="0">
                <a:solidFill>
                  <a:srgbClr val="9800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Next Steps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AEB5EE7-ACB7-1349-A82D-F6B4B395EF20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98002E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0AC8A7A-E2D5-27C5-4047-FCA4096FBA65}"/>
              </a:ext>
            </a:extLst>
          </p:cNvPr>
          <p:cNvSpPr/>
          <p:nvPr/>
        </p:nvSpPr>
        <p:spPr>
          <a:xfrm>
            <a:off x="-15498" y="6491503"/>
            <a:ext cx="12207498" cy="366497"/>
          </a:xfrm>
          <a:prstGeom prst="rect">
            <a:avLst/>
          </a:prstGeom>
          <a:solidFill>
            <a:srgbClr val="98002E"/>
          </a:solidFill>
          <a:ln>
            <a:solidFill>
              <a:srgbClr val="9800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98002E"/>
              </a:solidFill>
            </a:endParaRPr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686FD3BA-82C1-3C01-82A2-F423D4E9A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8720" y="6489002"/>
            <a:ext cx="11763280" cy="365125"/>
          </a:xfrm>
        </p:spPr>
        <p:txBody>
          <a:bodyPr/>
          <a:lstStyle/>
          <a:p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Chatura Kuruppu                     	  	New Mexico State University			February 12 </a:t>
            </a:r>
            <a:r>
              <a:rPr lang="en-US" sz="1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2024                             04             </a:t>
            </a: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 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9AD286-425E-1145-656D-1AAEF5DFF6D9}"/>
              </a:ext>
            </a:extLst>
          </p:cNvPr>
          <p:cNvSpPr txBox="1"/>
          <p:nvPr/>
        </p:nvSpPr>
        <p:spPr>
          <a:xfrm>
            <a:off x="428720" y="1043609"/>
            <a:ext cx="1019666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dirty="0"/>
              <a:t>Plot temperature instead resistance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Modifying front Panel of the VI based on the recommendations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Updating </a:t>
            </a:r>
            <a:r>
              <a:rPr lang="en-US" dirty="0" err="1"/>
              <a:t>github</a:t>
            </a:r>
            <a:r>
              <a:rPr lang="en-US" dirty="0"/>
              <a:t> repository with the latest improvements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/>
          </a:p>
          <a:p>
            <a:pPr marL="800100" lvl="1" indent="-342900">
              <a:lnSpc>
                <a:spcPct val="150000"/>
              </a:lnSpc>
              <a:buFont typeface="+mj-lt"/>
              <a:buAutoNum type="alphaLcParenR"/>
            </a:pPr>
            <a:endParaRPr lang="en-US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1257300" lvl="2" indent="-342900">
              <a:buFont typeface="+mj-lt"/>
              <a:buAutoNum type="arabicPeriod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389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255309</TotalTime>
  <Words>372</Words>
  <Application>Microsoft Office PowerPoint</Application>
  <PresentationFormat>Widescreen</PresentationFormat>
  <Paragraphs>51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-apple-system</vt:lpstr>
      <vt:lpstr>Arial</vt:lpstr>
      <vt:lpstr>Calibri</vt:lpstr>
      <vt:lpstr>Calibri Light</vt:lpstr>
      <vt:lpstr>Office Theme</vt:lpstr>
      <vt:lpstr>Temperature monitoring VI development using Labview for Target Insert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Measurements of Cable delays</dc:title>
  <dc:creator>KURUPPU, CHATURA D</dc:creator>
  <cp:lastModifiedBy>Kuruppu, Kuruppumullage Don Chatura</cp:lastModifiedBy>
  <cp:revision>1124</cp:revision>
  <cp:lastPrinted>2020-06-16T14:02:44Z</cp:lastPrinted>
  <dcterms:created xsi:type="dcterms:W3CDTF">2018-08-19T18:14:43Z</dcterms:created>
  <dcterms:modified xsi:type="dcterms:W3CDTF">2024-02-12T08:27:04Z</dcterms:modified>
</cp:coreProperties>
</file>